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6AEC2-9F7F-4CCA-AEFC-54F6B1B2381C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CAD72-09B8-452C-8A6E-19FB81C81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CAD72-09B8-452C-8A6E-19FB81C8100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 /><Relationship Id="rId3" Type="http://schemas.openxmlformats.org/officeDocument/2006/relationships/image" Target="../media/image26.jpeg" /><Relationship Id="rId7" Type="http://schemas.openxmlformats.org/officeDocument/2006/relationships/image" Target="../media/image30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9.jpeg" /><Relationship Id="rId5" Type="http://schemas.openxmlformats.org/officeDocument/2006/relationships/image" Target="../media/image28.jpeg" /><Relationship Id="rId4" Type="http://schemas.openxmlformats.org/officeDocument/2006/relationships/image" Target="../media/image27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5.jpeg" /><Relationship Id="rId5" Type="http://schemas.openxmlformats.org/officeDocument/2006/relationships/image" Target="../media/image34.jpeg" /><Relationship Id="rId4" Type="http://schemas.openxmlformats.org/officeDocument/2006/relationships/image" Target="../media/image33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9.jpeg" /><Relationship Id="rId5" Type="http://schemas.openxmlformats.org/officeDocument/2006/relationships/image" Target="../media/image38.jpeg" /><Relationship Id="rId4" Type="http://schemas.openxmlformats.org/officeDocument/2006/relationships/image" Target="../media/image37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7" Type="http://schemas.openxmlformats.org/officeDocument/2006/relationships/image" Target="../media/image44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3.jpeg" /><Relationship Id="rId5" Type="http://schemas.openxmlformats.org/officeDocument/2006/relationships/image" Target="../media/image42.png" /><Relationship Id="rId4" Type="http://schemas.openxmlformats.org/officeDocument/2006/relationships/image" Target="../media/image41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8.jpeg" /><Relationship Id="rId5" Type="http://schemas.openxmlformats.org/officeDocument/2006/relationships/image" Target="../media/image47.jpeg" /><Relationship Id="rId4" Type="http://schemas.openxmlformats.org/officeDocument/2006/relationships/image" Target="../media/image46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0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2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 /><Relationship Id="rId7" Type="http://schemas.openxmlformats.org/officeDocument/2006/relationships/image" Target="../media/image57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6.jpeg" /><Relationship Id="rId5" Type="http://schemas.openxmlformats.org/officeDocument/2006/relationships/image" Target="../media/image55.jpeg" /><Relationship Id="rId4" Type="http://schemas.openxmlformats.org/officeDocument/2006/relationships/image" Target="../media/image54.jpe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 /><Relationship Id="rId3" Type="http://schemas.openxmlformats.org/officeDocument/2006/relationships/image" Target="../media/image6.jpeg" /><Relationship Id="rId7" Type="http://schemas.openxmlformats.org/officeDocument/2006/relationships/image" Target="../media/image10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jpeg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.jpeg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beststend.ru/assets/images/products/198/kolokolchik-30h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85723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МКДОУ №2 «Золотой ключик»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honoteka.org/uploads/posts/2022-02/1644357045_43-phonoteka-org-p-goluboi-fon-s-tsvetochkami-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4714884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21442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85728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«Центр настольных игр»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000108"/>
            <a:ext cx="4572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Есть в группе тихий уголок. 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Там тишина. Слышно сопенье…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В нем совершенствует уменье 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В настольную игру игрок!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00B050"/>
              </a:solidFill>
              <a:latin typeface="Segoe Print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(лото, домино, </a:t>
            </a:r>
            <a:r>
              <a:rPr lang="ru-RU" sz="1400" b="1" dirty="0" err="1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пазлы</a:t>
            </a:r>
            <a:r>
              <a:rPr lang="ru-RU" sz="1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, шашки, игры-головоломки, </a:t>
            </a:r>
            <a:r>
              <a:rPr lang="ru-RU" sz="1400" b="1" dirty="0" err="1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игры-бродилки</a:t>
            </a:r>
            <a:r>
              <a:rPr lang="ru-RU" sz="1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 и другие игры, соответствующие возрастным возможностям детей, в т.ч. выполненные своими руками педагогов)</a:t>
            </a:r>
          </a:p>
        </p:txBody>
      </p:sp>
      <p:pic>
        <p:nvPicPr>
          <p:cNvPr id="8" name="Picture 2" descr="C:\Users\Last2\OneDrive\Рабочий стол\презентация предметноразвивающей среды\3feb4068-b7c9-4789-bd5a-e44558e52dd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48"/>
          <a:stretch>
            <a:fillRect/>
          </a:stretch>
        </p:blipFill>
        <p:spPr bwMode="auto">
          <a:xfrm>
            <a:off x="6858016" y="1571612"/>
            <a:ext cx="2041426" cy="337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Last2\OneDrive\Рабочий стол\efb6777d-a4cf-4fdc-8ed5-d2d3ef7311e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5143512"/>
            <a:ext cx="2975029" cy="1338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Last2\OneDrive\Рабочий стол\90c56146-c887-4d2b-bb91-b98e2ad374d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000504"/>
            <a:ext cx="2931894" cy="1319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2022-2023 год\Фото\Режимные моменты\IMG-20221129-WA00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5214950"/>
            <a:ext cx="242889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C:\Users\Last2\OneDrive\Рабочий стол\e36dc6e2-df7f-4ba2-a7a0-f6a222bdc7dc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0"/>
          <a:stretch>
            <a:fillRect/>
          </a:stretch>
        </p:blipFill>
        <p:spPr bwMode="auto">
          <a:xfrm>
            <a:off x="3500430" y="5357826"/>
            <a:ext cx="2209753" cy="1323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C:\2022-2023 год\Фото\1673856830842.jpg"/>
          <p:cNvPicPr/>
          <p:nvPr/>
        </p:nvPicPr>
        <p:blipFill>
          <a:blip r:embed="rId8" cstate="print"/>
          <a:srcRect t="16357" b="26977"/>
          <a:stretch>
            <a:fillRect/>
          </a:stretch>
        </p:blipFill>
        <p:spPr bwMode="auto">
          <a:xfrm>
            <a:off x="500034" y="3143248"/>
            <a:ext cx="1643074" cy="181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honoteka.org/uploads/posts/2022-02/1644357045_43-phonoteka-org-p-goluboi-fon-s-tsvetochkami-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4714884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21442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85728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«Литературный центр»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000108"/>
            <a:ext cx="4572000" cy="4198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Книжки нам пока читают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Воспитатели для нас. 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Ежедневно наступает 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Чтенья книг желанный час!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Мы героев сказок любим,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Книжки очень бережём,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И читать их сами будем.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Только малость подрастём!</a:t>
            </a:r>
          </a:p>
          <a:p>
            <a:pPr algn="ctr">
              <a:lnSpc>
                <a:spcPct val="115000"/>
              </a:lnSpc>
            </a:pPr>
            <a:endParaRPr lang="ru-RU" b="1" dirty="0">
              <a:solidFill>
                <a:srgbClr val="00B050"/>
              </a:solidFill>
              <a:latin typeface="Segoe Print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(</a:t>
            </a:r>
            <a:r>
              <a:rPr lang="ru-RU" sz="1400" b="1" dirty="0" err="1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мультимедийоное</a:t>
            </a:r>
            <a:r>
              <a:rPr lang="ru-RU" sz="1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 оборудование, телевизор, открытый книжный стеллаж с детской художественной и познавательной литературой с иллюстрациями, аудиозаписи с рассказами и сказками)</a:t>
            </a:r>
          </a:p>
        </p:txBody>
      </p:sp>
      <p:pic>
        <p:nvPicPr>
          <p:cNvPr id="8" name="Picture 2" descr="C:\Users\Last2\OneDrive\Рабочий стол\e795da0f-19b3-401c-9cfb-cdddbeeaadb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9"/>
          <a:stretch>
            <a:fillRect/>
          </a:stretch>
        </p:blipFill>
        <p:spPr bwMode="auto">
          <a:xfrm>
            <a:off x="6929454" y="1071546"/>
            <a:ext cx="2046103" cy="3888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Last2\OneDrive\Рабочий стол\7f4bcf25-6631-428e-ae8c-15abd3865dd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5214950"/>
            <a:ext cx="3021348" cy="1359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2022-2023 год\Фото\Режимные моменты\IMG-20221129-WA00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857628"/>
            <a:ext cx="178595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Users\Last2\OneDrive\Рабочий стол\eddab40f-d229-42b8-b823-530e5fe9791c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5286388"/>
            <a:ext cx="2877714" cy="1294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honoteka.org/uploads/posts/2022-02/1644357045_43-phonoteka-org-p-goluboi-fon-s-tsvetochkami-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4714884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21442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85728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«Центр безопасности»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000109"/>
            <a:ext cx="4572000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Раньше счета и письма,</a:t>
            </a:r>
          </a:p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Рисованья, чтенья,</a:t>
            </a:r>
          </a:p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Всем ребятам нужно знать</a:t>
            </a:r>
          </a:p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Азбуку безопасного поведенья</a:t>
            </a:r>
          </a:p>
          <a:p>
            <a:pPr algn="ctr">
              <a:lnSpc>
                <a:spcPct val="115000"/>
              </a:lnSpc>
            </a:pPr>
            <a:endParaRPr lang="ru-RU" b="1" dirty="0">
              <a:solidFill>
                <a:srgbClr val="00B050"/>
              </a:solidFill>
              <a:latin typeface="Segoe Print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(уголок «Юный пешеход», </a:t>
            </a:r>
          </a:p>
          <a:p>
            <a:pPr algn="ctr"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«Детям о пожарной безопасности»,</a:t>
            </a:r>
          </a:p>
          <a:p>
            <a:pPr algn="ctr"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 «Сезонные уголки безопасности»)</a:t>
            </a:r>
          </a:p>
          <a:p>
            <a:pPr algn="ctr">
              <a:lnSpc>
                <a:spcPct val="115000"/>
              </a:lnSpc>
            </a:pPr>
            <a:endParaRPr lang="ru-RU" b="1" dirty="0">
              <a:solidFill>
                <a:srgbClr val="00B05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Last2\OneDrive\Рабочий стол\презентация предметноразвивающей среды\31028e37-a242-49fa-a179-b3c91de63c5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929198"/>
            <a:ext cx="3206736" cy="1657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2022 год\фото мероприятий\Безопасность на воде\IMG-20220323-WA00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214950"/>
            <a:ext cx="2928958" cy="144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Admin\Downloads\167385904668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142984"/>
            <a:ext cx="1931670" cy="428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Admin\Downloads\167385904669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500438"/>
            <a:ext cx="3120390" cy="140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honoteka.org/uploads/posts/2022-02/1644357045_43-phonoteka-org-p-goluboi-fon-s-tsvetochkami-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4714884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21442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85728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«Центр науки и естествознания»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000108"/>
            <a:ext cx="4572000" cy="3667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То, что я услышал, я забыл.</a:t>
            </a:r>
          </a:p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То, что я увидел, я запомнил.</a:t>
            </a:r>
          </a:p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То, что я сделал, я знаю!</a:t>
            </a:r>
          </a:p>
          <a:p>
            <a:pPr algn="ctr">
              <a:lnSpc>
                <a:spcPct val="115000"/>
              </a:lnSpc>
            </a:pPr>
            <a:endParaRPr lang="ru-RU" b="1" dirty="0">
              <a:solidFill>
                <a:srgbClr val="00B050"/>
              </a:solidFill>
              <a:latin typeface="Segoe Print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(наборы различных объектов для исследований (камни, сосновые шишки, семена, ракушки, желуди, скорлупа грецких орехов, ткани и др.), специальные измерительные приборы: увеличительное стекло, карточки-схемы, микроскоп, черпачки, сачки, воронки, лейки; иллюстрированные познавательные книги, картинки) </a:t>
            </a:r>
          </a:p>
          <a:p>
            <a:pPr algn="ctr">
              <a:lnSpc>
                <a:spcPct val="115000"/>
              </a:lnSpc>
            </a:pPr>
            <a:endParaRPr lang="ru-RU" b="1" dirty="0">
              <a:solidFill>
                <a:srgbClr val="00B05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Users\Last2\OneDrive\Рабочий стол\ce023a1e-1f34-40b2-b61c-fd6d942d96c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1"/>
          <a:stretch>
            <a:fillRect/>
          </a:stretch>
        </p:blipFill>
        <p:spPr bwMode="auto">
          <a:xfrm>
            <a:off x="6572264" y="4643446"/>
            <a:ext cx="2428892" cy="1801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Last2\OneDrive\Рабочий стол\b2f5dc21-aec0-4005-9d36-1d2bffcf1c1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19619"/>
          <a:stretch>
            <a:fillRect/>
          </a:stretch>
        </p:blipFill>
        <p:spPr bwMode="auto">
          <a:xfrm>
            <a:off x="4214810" y="4643446"/>
            <a:ext cx="2232248" cy="2071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1714488"/>
            <a:ext cx="1929206" cy="2572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C:\Users\Last2\OneDrive\Рабочий стол\презентация предметноразвивающей среды\18fc2fa5-89e3-4c46-8bfd-308075dc6759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786058"/>
            <a:ext cx="1748820" cy="3886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C:\2022 год\фото мероприятий\эксперимент и конструирование\фото эксперимент и конструирование\20221129_10511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4643446"/>
            <a:ext cx="2006285" cy="200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honoteka.org/uploads/posts/2022-02/1644357045_43-phonoteka-org-p-goluboi-fon-s-tsvetochkami-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4714884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21442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85728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«Спортивный центр»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000108"/>
            <a:ext cx="457200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Вот спортивный уголок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Здесь мы тренируемся.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Приходите на часок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В наш спортивный уголок.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Упражнения с друзьями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Выполняйте вместе с нами!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00B050"/>
              </a:solidFill>
              <a:latin typeface="Segoe Print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(шведская стенка, маты, мячи, обручи, скакалки, спортивные наборы, скамейки, кегли и другое) </a:t>
            </a:r>
          </a:p>
        </p:txBody>
      </p:sp>
      <p:pic>
        <p:nvPicPr>
          <p:cNvPr id="8" name="Picture 2" descr="C:\Users\Last2\OneDrive\Рабочий стол\презентация предметноразвивающей среды\091e44f4-385a-4e01-a127-4587e74cdef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357298"/>
            <a:ext cx="1517776" cy="3087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Last2\OneDrive\Рабочий стол\6a91cdf5-52c0-4943-b62e-954612e429c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786190"/>
            <a:ext cx="1707526" cy="3071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Last2\OneDrive\Рабочий стол\презентация предметноразвивающей среды\c7b3cb91-6bb6-450e-91a5-496856a14cc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3929066"/>
            <a:ext cx="1512168" cy="2788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Last2\OneDrive\Рабочий стол\94cdec17-621e-4fca-b4cf-50096ffb1bc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643446"/>
            <a:ext cx="3429024" cy="1928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honoteka.org/uploads/posts/2022-02/1644357045_43-phonoteka-org-p-goluboi-fon-s-tsvetochkami-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4714884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21442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85728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«Уголок уединения»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071546"/>
            <a:ext cx="4572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В уголке уединения 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Можно в тишине побыть. 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Исчезнут все твои волнения, 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Ведь можно маме «позвонить».</a:t>
            </a:r>
          </a:p>
        </p:txBody>
      </p:sp>
      <p:pic>
        <p:nvPicPr>
          <p:cNvPr id="8" name="Picture 2" descr="C:\Users\Last2\OneDrive\Рабочий стол\презентация предметноразвивающей среды\e38d2667-bbb6-45cb-a991-0f5956e753b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428868"/>
            <a:ext cx="2056216" cy="4140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Last2\OneDrive\Рабочий стол\f949ec51-72c2-4634-88e6-2a34242ff4e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571744"/>
            <a:ext cx="1928819" cy="3944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honoteka.org/uploads/posts/2022-02/1644357045_43-phonoteka-org-p-goluboi-fon-s-tsvetochkami-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4714884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21442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85728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«Уголок родительский»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071546"/>
            <a:ext cx="4572000" cy="2893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А еще есть у нас уголок 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для пап и мам.</a:t>
            </a:r>
            <a:r>
              <a:rPr lang="ru-RU" dirty="0"/>
              <a:t> 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А вот нашей маме,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Да и папе тоже,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«Уголок родительский»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Здорово поможет: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«МАМЫ и ПАПЫ!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Прочтите внимательно!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Это сгодится вам обязательно!»  </a:t>
            </a:r>
          </a:p>
          <a:p>
            <a:pPr algn="ctr">
              <a:lnSpc>
                <a:spcPct val="115000"/>
              </a:lnSpc>
            </a:pPr>
            <a:endParaRPr lang="ru-RU" b="1" dirty="0">
              <a:solidFill>
                <a:srgbClr val="00B05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Last2\OneDrive\Рабочий стол\dad2fb5a-2199-41d2-9bc7-08a86056c1d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000504"/>
            <a:ext cx="2928958" cy="2091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Last2\OneDrive\Рабочий стол\35008b48-3d17-4713-8c59-92400e8f644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714752"/>
            <a:ext cx="3018594" cy="1937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honoteka.org/uploads/posts/2022-02/1644357045_43-phonoteka-org-p-goluboi-fon-s-tsvetochkami-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4714884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21442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85728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«Уголок воспитателя»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92867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B05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2022-2023 год\МКДО 2022\Последние фото с телефона\IMG-20221129-WA00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857760"/>
            <a:ext cx="192882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Admin\Downloads\16-01-2023_12-53-39 (1)\16738626910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143248"/>
            <a:ext cx="1784982" cy="342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Admin\Downloads\16-01-2023_16-50-37\16738769753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71942"/>
            <a:ext cx="1928826" cy="246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Admin\Downloads\16-01-2023_16-50-37\167387697535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571876"/>
            <a:ext cx="2006923" cy="168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s://portal2011.com/wp-content/uploads/2014/04/042914_1437_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4929198"/>
            <a:ext cx="2315845" cy="1661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286000" y="928671"/>
            <a:ext cx="4572000" cy="314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«Игры, песни очень кстати</a:t>
            </a:r>
          </a:p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Подобрал всё воспитатель.</a:t>
            </a:r>
          </a:p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В группе весело у нас </a:t>
            </a:r>
          </a:p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Каждый день и каждый час!»</a:t>
            </a:r>
          </a:p>
          <a:p>
            <a:pPr algn="ctr">
              <a:lnSpc>
                <a:spcPct val="115000"/>
              </a:lnSpc>
            </a:pPr>
            <a:endParaRPr lang="ru-RU" b="1" dirty="0">
              <a:solidFill>
                <a:srgbClr val="00B050"/>
              </a:solidFill>
              <a:latin typeface="Segoe Print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(в наличии раздел методической литературы, пособий, картотеки различных игр, упражнений, гимнастики, прогулок, разработанных совместно с родителями и др., рабочее место оборудовано компьютером с выходом в интернет)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honoteka.org/uploads/posts/2022-02/1644357045_43-phonoteka-org-p-goluboi-fon-s-tsvetochkami-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4714884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21442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500042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Дайте детству наиграться! </a:t>
            </a:r>
            <a:br>
              <a:rPr lang="ru-RU" sz="24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 Насмеяться, наскакаться!</a:t>
            </a:r>
            <a:br>
              <a:rPr lang="ru-RU" sz="24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 Дайте радостно проснуться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Дайте в ласку окунуться,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Детства дней не торопите,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Детству солнце подарите.</a:t>
            </a:r>
          </a:p>
          <a:p>
            <a:pPr algn="ctr"/>
            <a:endParaRPr lang="ru-RU" sz="2400" b="1" dirty="0">
              <a:solidFill>
                <a:srgbClr val="00B050"/>
              </a:solidFill>
              <a:latin typeface="Segoe Print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honoteka.org/uploads/posts/2022-02/1644357045_43-phonoteka-org-p-goluboi-fon-s-tsvetochkami-4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st2\OneDrive\Рабочий стол\8fc6709a-075f-415e-bc32-c5f9c5d828c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794" y="1428736"/>
            <a:ext cx="2928958" cy="3000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st2\OneDrive\Рабочий стол\7ea5acec-9c4d-44f8-bff8-22b94745d47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428736"/>
            <a:ext cx="2643206" cy="3000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43174" y="35716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Воспитатели группы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4643446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Плотникова Наталья 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Викторовна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4643447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Якупова</a:t>
            </a: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 Амина </a:t>
            </a:r>
            <a:r>
              <a:rPr lang="ru-RU" b="1" dirty="0" err="1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Рафаэльевна</a:t>
            </a:r>
            <a:endParaRPr lang="ru-RU" b="1" dirty="0">
              <a:solidFill>
                <a:srgbClr val="00B05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honoteka.org/uploads/posts/2022-02/1644357045_43-phonoteka-org-p-goluboi-fon-s-tsvetochkami-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43174" y="35716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Девиз нашей группы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4714884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3357562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В нашей группе «Колокольчик»</a:t>
            </a:r>
            <a:br>
              <a:rPr lang="ru-RU" sz="2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Дети весело живут.</a:t>
            </a:r>
            <a:br>
              <a:rPr lang="ru-RU" sz="20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Здесь играют и поют, </a:t>
            </a:r>
            <a:br>
              <a:rPr lang="ru-RU" sz="20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Здесь друзей себе находят,</a:t>
            </a:r>
            <a:br>
              <a:rPr lang="ru-RU" sz="20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На прогулку вместе ходят,</a:t>
            </a:r>
            <a:br>
              <a:rPr lang="ru-RU" sz="20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Вместе спорят и мечтают</a:t>
            </a:r>
            <a:br>
              <a:rPr lang="ru-RU" sz="20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Дружно к знаниям шагают,</a:t>
            </a:r>
            <a:br>
              <a:rPr lang="ru-RU" sz="20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Никогда не унывают</a:t>
            </a:r>
            <a:r>
              <a:rPr lang="ru-RU" sz="2000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!</a:t>
            </a:r>
            <a:endParaRPr lang="ru-RU" sz="2000" dirty="0"/>
          </a:p>
        </p:txBody>
      </p:sp>
      <p:pic>
        <p:nvPicPr>
          <p:cNvPr id="13" name="Рисунок 12" descr="C:\Фото\IMG_20220809_1022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000108"/>
            <a:ext cx="2851785" cy="214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honoteka.org/uploads/posts/2022-02/1644357045_43-phonoteka-org-p-goluboi-fon-s-tsvetochkami-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728" y="357166"/>
            <a:ext cx="72152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Развивающая </a:t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предметно-пространственная среда группы соответствует ФГОС  и состоит из следующих компонентов: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4714884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21442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571744"/>
            <a:ext cx="4857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 содержательность;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 насыщенность;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трансформируемость</a:t>
            </a:r>
            <a:r>
              <a:rPr lang="ru-RU" sz="2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;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 err="1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полифункциональность</a:t>
            </a:r>
            <a:r>
              <a:rPr lang="ru-RU" sz="2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;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 вариативность;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 доступность;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 безопасность.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honoteka.org/uploads/posts/2022-02/1644357045_43-phonoteka-org-p-goluboi-fon-s-tsvetochkami-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4714884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21442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71670" y="35716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«Центр для сюжетно-ролевых игр»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7356" y="1071546"/>
            <a:ext cx="35004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Играть мы любим очень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Вы знаете, друзья!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Без игр прожить ребенку 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Никак, никак нельзя!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Мы взрослых понимаем, 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Что все хотят понять: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Чего нам не хватает 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Ну чем нас развлекать?</a:t>
            </a:r>
          </a:p>
          <a:p>
            <a:pPr algn="ctr">
              <a:buFont typeface="Wingdings" pitchFamily="2" charset="2"/>
              <a:buChar char="ü"/>
            </a:pPr>
            <a:endParaRPr lang="ru-RU" sz="1600" b="1" dirty="0">
              <a:solidFill>
                <a:srgbClr val="00B050"/>
              </a:solidFill>
              <a:latin typeface="Segoe Print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(«Доктор», «Продавец», «Фармацевт», «Парикмахер», «Семья» и другие)</a:t>
            </a:r>
          </a:p>
          <a:p>
            <a:endParaRPr lang="ru-RU" dirty="0"/>
          </a:p>
        </p:txBody>
      </p:sp>
      <p:pic>
        <p:nvPicPr>
          <p:cNvPr id="13" name="Picture 3" descr="C:\Users\Last2\OneDrive\Рабочий стол\56785482-c48c-47e1-a45e-ce3a538bbaab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357298"/>
            <a:ext cx="2071702" cy="2000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C:\2022-2023 год\Фото\Режимные моменты\IMG-20221129-WA00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5848">
            <a:off x="7524313" y="4229797"/>
            <a:ext cx="1353301" cy="236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2022-2023 год\Фото\Режимные моменты\IMG-20221129-WA006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41773">
            <a:off x="499027" y="4031504"/>
            <a:ext cx="1691640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2022-2023 год\Фото\Режимные моменты\IMG-20221118-WA00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643314"/>
            <a:ext cx="200026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2022 год\фото мероприятий\Неделя здоровья\IMG-20220410-WA003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1928802"/>
            <a:ext cx="1515748" cy="2209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C:\Users\Last2\OneDrive\Рабочий стол\36d4a76f-2a91-4854-bd1d-d2b3887883f8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214818"/>
            <a:ext cx="2577824" cy="2076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honoteka.org/uploads/posts/2022-02/1644357045_43-phonoteka-org-p-goluboi-fon-s-tsvetochkami-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4714884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21442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85728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«Центр театрализованных игр»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000108"/>
            <a:ext cx="40719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Очень мы театры любим, 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Круглый год мы с ними дружим: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В нашей группе все актеры,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Кукловоды и танцоры, 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Каждый день и каждый час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Мы хотим играть для Вас!!</a:t>
            </a:r>
          </a:p>
          <a:p>
            <a:pPr algn="ctr"/>
            <a:endParaRPr lang="ru-RU" b="1" dirty="0">
              <a:solidFill>
                <a:srgbClr val="00B050"/>
              </a:solidFill>
              <a:latin typeface="Segoe Print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(атрибуты и наборы готовых игрушек, набор атрибутов и кукол бибабо, куклы и атрибуты для пальчикового театра и другое)</a:t>
            </a:r>
          </a:p>
        </p:txBody>
      </p:sp>
      <p:pic>
        <p:nvPicPr>
          <p:cNvPr id="8" name="Picture 2" descr="C:\Users\Last2\OneDrive\Рабочий стол\презентация предметноразвивающей среды\86e7c748-c8aa-48f9-816a-8511bd43d92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507">
            <a:off x="5415780" y="4411067"/>
            <a:ext cx="3491305" cy="1719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Last2\OneDrive\Рабочий стол\111e410b-fa03-444f-8f63-19f13793e62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923">
            <a:off x="2315695" y="4304073"/>
            <a:ext cx="2927962" cy="1940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Фото\IMG_20220727_094056.jpg"/>
          <p:cNvPicPr/>
          <p:nvPr/>
        </p:nvPicPr>
        <p:blipFill>
          <a:blip r:embed="rId5" cstate="print"/>
          <a:srcRect l="16592" r="4600" b="23761"/>
          <a:stretch>
            <a:fillRect/>
          </a:stretch>
        </p:blipFill>
        <p:spPr bwMode="auto">
          <a:xfrm>
            <a:off x="6143636" y="2000240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honoteka.org/uploads/posts/2022-02/1644357045_43-phonoteka-org-p-goluboi-fon-s-tsvetochkami-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4714884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21442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85728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«Центр музыки»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928670"/>
            <a:ext cx="4572000" cy="3519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Мы играем и поем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Дружно с музыкой живем. Колокольчики звенят, 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Барабанчики гремят, 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Маракасы, дудки, бубны, 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Строим музыкальный лад.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rgbClr val="00B050"/>
              </a:solidFill>
              <a:latin typeface="Segoe Print" pitchFamily="2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(детские музыкальные инструменты: металлофон, маракас, бубен, ложки, барабан, свистульки, колотушки, кастаньеты, бубенцы, духовой манок;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музыкально-дидактические игры) </a:t>
            </a:r>
          </a:p>
        </p:txBody>
      </p:sp>
      <p:pic>
        <p:nvPicPr>
          <p:cNvPr id="15" name="Picture 5" descr="C:\Users\Last2\OneDrive\Рабочий стол\презентация предметноразвивающей среды\d644488f-bd12-456f-b7c7-63df20cfd02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848">
            <a:off x="6782309" y="870093"/>
            <a:ext cx="1641020" cy="3646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Last2\OneDrive\Рабочий стол\81fc28bf-13a7-47bd-8c0b-15c095be74e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643446"/>
            <a:ext cx="3286148" cy="1897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Last2\OneDrive\Рабочий стол\презентация предметноразвивающей среды\23de594f-73e5-4071-9b1c-9862e7ed2ce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988">
            <a:off x="150020" y="3994380"/>
            <a:ext cx="2928445" cy="2011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Last2\OneDrive\Рабочий стол\fe150e1b-206f-4b55-a289-e6a55af8b64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786322"/>
            <a:ext cx="2476518" cy="1857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honoteka.org/uploads/posts/2022-02/1644357045_43-phonoteka-org-p-goluboi-fon-s-tsvetochkami-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4714884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21442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85728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«Центр изобразительного искусства»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928671"/>
            <a:ext cx="4143404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И в десять лет, и в семь, и в пять,                                               Все дети любят рисовать. </a:t>
            </a:r>
            <a:b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И каждый смело нарисует </a:t>
            </a:r>
            <a:b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Всё, что его интересует. </a:t>
            </a:r>
            <a:b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Всё вызывает интерес: </a:t>
            </a:r>
            <a:b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Далёкий космос, ближний лес, </a:t>
            </a:r>
            <a:b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Цветы, машины, сказки, пляски... </a:t>
            </a:r>
            <a:b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Всё нарисуем </a:t>
            </a:r>
            <a:b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Были б краски!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rgbClr val="00B050"/>
              </a:solidFill>
              <a:latin typeface="Segoe Print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(Оборудование: столы, стулья, мольберт, доска, стеллаж для материалов.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Материалы для традиционного и нетрадиционного рисования, для поделок и аппликаций, для лепки пластилином и глиной)</a:t>
            </a:r>
          </a:p>
        </p:txBody>
      </p:sp>
      <p:pic>
        <p:nvPicPr>
          <p:cNvPr id="8" name="Picture 2" descr="C:\Users\Last2\OneDrive\Рабочий стол\07a8e4a2-86b7-4eec-a5da-ee2c3f449aa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1285860"/>
            <a:ext cx="1853361" cy="3286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Last2\OneDrive\Рабочий стол\762e61af-7995-4bbb-bd5e-ce6b55b575c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5000636"/>
            <a:ext cx="3281391" cy="1755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2022-2023 год\Фото\Изобразительное творчество\IMG-20221108-WA00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5072074"/>
            <a:ext cx="295560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C:\Users\Last2\OneDrive\Рабочий стол\78c98ccc-f574-46f7-bbd2-db7435d10d5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86322"/>
            <a:ext cx="2250446" cy="1571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honoteka.org/uploads/posts/2022-02/1644357045_43-phonoteka-org-p-goluboi-fon-s-tsvetochkami-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4714884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214422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85728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«Центр моделирования и конструирования»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571613"/>
            <a:ext cx="4572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Стремясь познать объекты,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Что всех нас окружают,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Мы создаём предметы,</a:t>
            </a:r>
            <a:b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Segoe Print" pitchFamily="2" charset="0"/>
                <a:cs typeface="Times New Roman" panose="02020603050405020304" pitchFamily="18" charset="0"/>
              </a:rPr>
              <a:t>Что их нам заменяют.</a:t>
            </a:r>
          </a:p>
          <a:p>
            <a:pPr algn="ctr"/>
            <a:endParaRPr lang="ru-RU" b="1" dirty="0">
              <a:solidFill>
                <a:srgbClr val="00B050"/>
              </a:solidFill>
              <a:latin typeface="Segoe Print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(набор мягкого модульного конструктора, набор конструкторов типа «</a:t>
            </a:r>
            <a:r>
              <a:rPr lang="en-US" sz="1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Lego</a:t>
            </a:r>
            <a:r>
              <a:rPr lang="ru-RU" sz="1400" b="1" dirty="0">
                <a:solidFill>
                  <a:srgbClr val="0070C0"/>
                </a:solidFill>
                <a:latin typeface="Segoe Print" pitchFamily="2" charset="0"/>
                <a:cs typeface="Times New Roman" panose="02020603050405020304" pitchFamily="18" charset="0"/>
              </a:rPr>
              <a:t>», наборы среднего и мелкого конструктора, настольные конструкторы, кубики)</a:t>
            </a:r>
          </a:p>
          <a:p>
            <a:pPr algn="ctr"/>
            <a:endParaRPr lang="ru-RU" b="1" dirty="0">
              <a:solidFill>
                <a:srgbClr val="00B050"/>
              </a:solidFill>
              <a:latin typeface="Segoe Print" pitchFamily="2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B050"/>
              </a:solidFill>
              <a:latin typeface="Segoe Print" pitchFamily="2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B050"/>
              </a:solidFill>
              <a:latin typeface="Segoe Print" pitchFamily="2" charset="0"/>
              <a:cs typeface="Times New Roman" panose="02020603050405020304" pitchFamily="18" charset="0"/>
            </a:endParaRPr>
          </a:p>
          <a:p>
            <a:pPr algn="ctr"/>
            <a:br>
              <a:rPr lang="ru-RU" dirty="0"/>
            </a:b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429132"/>
            <a:ext cx="2878398" cy="1812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Last2\OneDrive\Рабочий стол\50d98190-3a76-4427-9005-2f6537fb083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4286256"/>
            <a:ext cx="3222690" cy="2073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2022-2023 год\Фото\Моделирование и конструирование\IMG-20221129-WA0089.jpg"/>
          <p:cNvPicPr/>
          <p:nvPr/>
        </p:nvPicPr>
        <p:blipFill>
          <a:blip r:embed="rId5" cstate="print"/>
          <a:srcRect l="12656" t="7605" r="10319"/>
          <a:stretch>
            <a:fillRect/>
          </a:stretch>
        </p:blipFill>
        <p:spPr bwMode="auto">
          <a:xfrm>
            <a:off x="6786578" y="2285992"/>
            <a:ext cx="2061210" cy="185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424</Words>
  <Application>Microsoft Office PowerPoint</Application>
  <PresentationFormat>Экран (4:3)</PresentationFormat>
  <Paragraphs>102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денис мезенцев</cp:lastModifiedBy>
  <cp:revision>61</cp:revision>
  <dcterms:created xsi:type="dcterms:W3CDTF">2023-01-16T03:00:23Z</dcterms:created>
  <dcterms:modified xsi:type="dcterms:W3CDTF">2023-01-21T17:53:36Z</dcterms:modified>
</cp:coreProperties>
</file>